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4" r:id="rId11"/>
    <p:sldId id="265" r:id="rId12"/>
    <p:sldId id="262" r:id="rId13"/>
    <p:sldId id="266" r:id="rId14"/>
    <p:sldId id="263" r:id="rId15"/>
  </p:sldIdLst>
  <p:sldSz cx="12192000" cy="6858000"/>
  <p:notesSz cx="7010400" cy="92964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E"/>
    <a:srgbClr val="EC4B2F"/>
    <a:srgbClr val="000000"/>
    <a:srgbClr val="4B2B4B"/>
    <a:srgbClr val="50C6DD"/>
    <a:srgbClr val="D1CAD2"/>
    <a:srgbClr val="B7A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4" autoAdjust="0"/>
  </p:normalViewPr>
  <p:slideViewPr>
    <p:cSldViewPr showGuides="1">
      <p:cViewPr varScale="1">
        <p:scale>
          <a:sx n="87" d="100"/>
          <a:sy n="87" d="100"/>
        </p:scale>
        <p:origin x="528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-2022" y="-9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F1A4A96-82D9-489B-915B-218BDB102403}" type="datetimeFigureOut">
              <a:rPr lang="nl-BE" smtClean="0"/>
              <a:pPr/>
              <a:t>23/01/2018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D17EFB8-940B-4475-A4F4-BBE959E16336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1148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1925427-6E8A-463A-9752-7D22F5CAF14A}" type="datetimeFigureOut">
              <a:rPr lang="nl-BE" smtClean="0"/>
              <a:pPr/>
              <a:t>23/01/2018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ED9555-764A-4B78-873A-3D7406AAEA2B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153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solidFill>
            <a:srgbClr val="EC4B2F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solidFill>
            <a:srgbClr val="00A0AE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10" name="Picture 9" descr="TM_logo_vignet_ppt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80001" y="360000"/>
            <a:ext cx="2157153" cy="1155192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1007435" y="6570001"/>
            <a:ext cx="109119" cy="200055"/>
          </a:xfrm>
          <a:solidFill>
            <a:schemeClr val="tx1"/>
          </a:solidFill>
        </p:spPr>
        <p:txBody>
          <a:bodyPr/>
          <a:lstStyle>
            <a:lvl1pPr>
              <a:defRPr sz="1300">
                <a:solidFill>
                  <a:srgbClr val="00A0AE"/>
                </a:solidFill>
              </a:defRPr>
            </a:lvl1pPr>
          </a:lstStyle>
          <a:p>
            <a:pPr algn="l"/>
            <a:endParaRPr lang="nl-BE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image_preview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5733" y="6192000"/>
            <a:ext cx="1138899" cy="432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428000"/>
          </a:xfrm>
        </p:spPr>
        <p:txBody>
          <a:bodyPr bIns="144000"/>
          <a:lstStyle>
            <a:lvl1pPr marL="323850" indent="-323850">
              <a:spcBef>
                <a:spcPts val="400"/>
              </a:spcBef>
              <a:spcAft>
                <a:spcPts val="400"/>
              </a:spcAft>
              <a:buClrTx/>
              <a:defRPr/>
            </a:lvl1pPr>
            <a:lvl2pPr marL="723900" indent="-368300">
              <a:spcBef>
                <a:spcPts val="400"/>
              </a:spcBef>
              <a:spcAft>
                <a:spcPts val="400"/>
              </a:spcAft>
              <a:buClrTx/>
              <a:defRPr sz="2500"/>
            </a:lvl2pPr>
            <a:lvl3pPr marL="982663" indent="-258763">
              <a:spcBef>
                <a:spcPts val="400"/>
              </a:spcBef>
              <a:spcAft>
                <a:spcPts val="400"/>
              </a:spcAft>
              <a:buClrTx/>
              <a:defRPr sz="2300"/>
            </a:lvl3pPr>
            <a:lvl4pPr marL="1255713" indent="-273050">
              <a:spcBef>
                <a:spcPts val="400"/>
              </a:spcBef>
              <a:spcAft>
                <a:spcPts val="400"/>
              </a:spcAft>
              <a:buClrTx/>
              <a:defRPr sz="2000"/>
            </a:lvl4pPr>
            <a:lvl5pPr marL="1609725" indent="-258763">
              <a:spcBef>
                <a:spcPts val="600"/>
              </a:spcBef>
              <a:spcAft>
                <a:spcPts val="600"/>
              </a:spcAft>
              <a:defRPr sz="17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endParaRPr lang="nl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734000"/>
          </a:xfrm>
        </p:spPr>
        <p:txBody>
          <a:bodyPr bIns="144000" numCol="2" spcCol="360000" anchor="ctr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/>
          <a:p>
            <a:r>
              <a:rPr lang="nl-NL"/>
              <a:t>Klik om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|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5904000" cy="1097992"/>
          </a:xfrm>
        </p:spPr>
        <p:txBody>
          <a:bodyPr lIns="252000" tIns="252000" rIns="0" bIns="0" anchor="t" anchorCtr="0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285992"/>
            <a:ext cx="5904000" cy="3600000"/>
          </a:xfrm>
        </p:spPr>
        <p:txBody>
          <a:bodyPr lIns="252000" tIns="0" rIns="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8043" y="1152000"/>
            <a:ext cx="5904000" cy="1097992"/>
          </a:xfrm>
        </p:spPr>
        <p:txBody>
          <a:bodyPr lIns="0" tIns="252000" rIns="252000" bIns="0" anchor="t" anchorCtr="0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8043" y="2285992"/>
            <a:ext cx="5904000" cy="3600000"/>
          </a:xfrm>
        </p:spPr>
        <p:txBody>
          <a:bodyPr lIns="0" tIns="0" rIns="25200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4" y="1152000"/>
            <a:ext cx="6762797" cy="4734000"/>
          </a:xfrm>
        </p:spPr>
        <p:txBody>
          <a:bodyPr lIns="0" rIns="0" bIns="144000"/>
          <a:lstStyle>
            <a:lvl2pPr algn="l">
              <a:defRPr/>
            </a:lvl2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50C6DD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87"/>
          <p:cNvSpPr>
            <a:spLocks noGrp="1"/>
          </p:cNvSpPr>
          <p:nvPr>
            <p:ph type="pic" sz="quarter" idx="10"/>
          </p:nvPr>
        </p:nvSpPr>
        <p:spPr>
          <a:xfrm>
            <a:off x="240000" y="1152000"/>
            <a:ext cx="4571989" cy="4734000"/>
          </a:xfrm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</a:defRPr>
            </a:lvl1pPr>
            <a:lvl2pPr>
              <a:buClrTx/>
              <a:defRPr>
                <a:solidFill>
                  <a:srgbClr val="000000"/>
                </a:solidFill>
              </a:defRPr>
            </a:lvl2pPr>
            <a:lvl3pPr>
              <a:buClrTx/>
              <a:defRPr>
                <a:solidFill>
                  <a:srgbClr val="000000"/>
                </a:solidFill>
              </a:defRPr>
            </a:lvl3pPr>
            <a:lvl4pPr>
              <a:buClrTx/>
              <a:defRPr>
                <a:solidFill>
                  <a:srgbClr val="000000"/>
                </a:solidFill>
              </a:defRPr>
            </a:lvl4pPr>
            <a:lvl5pPr>
              <a:buClrTx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58024"/>
            <a:ext cx="12192000" cy="900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7435" y="6084000"/>
            <a:ext cx="5376565" cy="432000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0" rIns="144000" bIns="0" anchor="ctr" anchorCtr="0">
            <a:noAutofit/>
          </a:bodyPr>
          <a:lstStyle>
            <a:lvl1pPr algn="l">
              <a:lnSpc>
                <a:spcPct val="90000"/>
              </a:lnSpc>
              <a:defRPr sz="1500">
                <a:solidFill>
                  <a:srgbClr val="00A0AE"/>
                </a:solidFill>
                <a:latin typeface="Trebuchet MS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4"/>
          </p:nvPr>
        </p:nvSpPr>
        <p:spPr>
          <a:xfrm>
            <a:off x="480000" y="6084000"/>
            <a:ext cx="480000" cy="667148"/>
          </a:xfrm>
          <a:prstGeom prst="rect">
            <a:avLst/>
          </a:prstGeom>
          <a:solidFill>
            <a:srgbClr val="00A0AE"/>
          </a:solidFill>
        </p:spPr>
        <p:txBody>
          <a:bodyPr vert="horz" wrap="none" lIns="0" tIns="108000" rIns="0" bIns="0" rtlCol="0" anchor="ctr" anchorCtr="0">
            <a:noAutofit/>
          </a:bodyPr>
          <a:lstStyle>
            <a:lvl1pPr algn="ctr">
              <a:defRPr sz="2000" b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  <a:prstGeom prst="rect">
            <a:avLst/>
          </a:prstGeom>
          <a:ln w="0">
            <a:noFill/>
          </a:ln>
        </p:spPr>
        <p:txBody>
          <a:bodyPr vert="horz" lIns="360000" tIns="180000" rIns="360000" bIns="14400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12192000" cy="4428000"/>
          </a:xfrm>
          <a:prstGeom prst="rect">
            <a:avLst/>
          </a:prstGeom>
        </p:spPr>
        <p:txBody>
          <a:bodyPr vert="horz" lIns="432000" tIns="252000" rIns="43200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0" name="Date Placeholder 3"/>
          <p:cNvSpPr>
            <a:spLocks noGrp="1"/>
          </p:cNvSpPr>
          <p:nvPr>
            <p:ph type="dt" sz="half" idx="2"/>
          </p:nvPr>
        </p:nvSpPr>
        <p:spPr>
          <a:xfrm>
            <a:off x="1007435" y="6570001"/>
            <a:ext cx="109119" cy="200055"/>
          </a:xfrm>
          <a:prstGeom prst="rect">
            <a:avLst/>
          </a:prstGeom>
          <a:solidFill>
            <a:srgbClr val="EC4B2F"/>
          </a:solidFill>
        </p:spPr>
        <p:txBody>
          <a:bodyPr wrap="none" lIns="108000" tIns="0" rIns="0" bIns="0" anchor="b" anchorCtr="0">
            <a:spAutoFit/>
          </a:bodyPr>
          <a:lstStyle>
            <a:lvl1pPr algn="r">
              <a:defRPr sz="130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pPr algn="l"/>
            <a:endParaRPr lang="nl-BE" dirty="0"/>
          </a:p>
        </p:txBody>
      </p:sp>
      <p:pic>
        <p:nvPicPr>
          <p:cNvPr id="9" name="Picture 8" descr="tm_rgb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0456" y="5976000"/>
            <a:ext cx="1650076" cy="8645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78" r:id="rId3"/>
    <p:sldLayoutId id="2147483653" r:id="rId4"/>
    <p:sldLayoutId id="2147483679" r:id="rId5"/>
    <p:sldLayoutId id="2147483688" r:id="rId6"/>
    <p:sldLayoutId id="2147483687" r:id="rId7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 cap="all" baseline="0">
          <a:solidFill>
            <a:srgbClr val="EC4B2F"/>
          </a:solidFill>
          <a:latin typeface="Trebuchet MS" pitchFamily="34" charset="0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SzPct val="90000"/>
        <a:buFont typeface="Verdana" pitchFamily="34" charset="0"/>
        <a:buChar char="•"/>
        <a:defRPr sz="30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1pPr>
      <a:lvl2pPr marL="723900" indent="-3683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−"/>
        <a:defRPr sz="27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2pPr>
      <a:lvl3pPr marL="982663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•"/>
        <a:defRPr sz="24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3pPr>
      <a:lvl4pPr marL="1255713" indent="-27305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»"/>
        <a:defRPr sz="21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4pPr>
      <a:lvl5pPr marL="1609725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tx1"/>
        </a:buClr>
        <a:buFont typeface="Arial" pitchFamily="34" charset="0"/>
        <a:buNone/>
        <a:defRPr sz="20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pre-amp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platenspelers</a:t>
            </a:r>
            <a:endParaRPr lang="en-US" dirty="0"/>
          </a:p>
          <a:p>
            <a:r>
              <a:rPr lang="en-US" sz="1600" dirty="0" err="1"/>
              <a:t>Een</a:t>
            </a:r>
            <a:r>
              <a:rPr lang="en-US" sz="1600" dirty="0"/>
              <a:t> advanced PCB project van Robbie Smedts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RIAA </a:t>
            </a:r>
            <a:r>
              <a:rPr lang="en-US" dirty="0" err="1"/>
              <a:t>correctie</a:t>
            </a:r>
            <a:r>
              <a:rPr lang="en-US" dirty="0"/>
              <a:t> filter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 dirty="0"/>
              <a:t>Smedts Robbie - RIAA correctie filter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_20180118_182236798">
            <a:hlinkClick r:id="" action="ppaction://media"/>
            <a:extLst>
              <a:ext uri="{FF2B5EF4-FFF2-40B4-BE49-F238E27FC236}">
                <a16:creationId xmlns:a16="http://schemas.microsoft.com/office/drawing/2014/main" id="{BB6C68AA-EBA5-4709-B757-7BEBA58BEF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0587" y="1399723"/>
            <a:ext cx="7870825" cy="4427538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6E9DD3D-1143-48D1-8505-9F7B390B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2735AB-ECA2-415A-A859-59BC9B401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E21F8D-1E82-481F-9613-225C092225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 dirty="0"/>
              <a:t>Smedts Robbie - RIAA correctie filter</a:t>
            </a:r>
          </a:p>
        </p:txBody>
      </p:sp>
    </p:spTree>
    <p:extLst>
      <p:ext uri="{BB962C8B-B14F-4D97-AF65-F5344CB8AC3E}">
        <p14:creationId xmlns:p14="http://schemas.microsoft.com/office/powerpoint/2010/main" val="56411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31C2EAF-12BE-481F-9628-177BF0C8E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Componenten dubbel checken</a:t>
            </a:r>
          </a:p>
          <a:p>
            <a:r>
              <a:rPr lang="nl-BE" dirty="0"/>
              <a:t>Dubbel </a:t>
            </a:r>
            <a:r>
              <a:rPr lang="nl-BE" dirty="0" err="1"/>
              <a:t>ontkoppen</a:t>
            </a:r>
            <a:r>
              <a:rPr lang="nl-BE" dirty="0"/>
              <a:t> met audio</a:t>
            </a:r>
          </a:p>
          <a:p>
            <a:r>
              <a:rPr lang="nl-BE" dirty="0"/>
              <a:t>Geslaagd project (en beter dan uit de winkel)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531BAD6-3988-4102-8E72-C3185D19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5DCE46-024B-4B3C-AE7C-1536C8A33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6C69F0-B5C5-4D81-99EB-B1A4BF102D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 dirty="0"/>
              <a:t>Smedts Robbie - RIAA correctie filter</a:t>
            </a:r>
          </a:p>
        </p:txBody>
      </p:sp>
    </p:spTree>
    <p:extLst>
      <p:ext uri="{BB962C8B-B14F-4D97-AF65-F5344CB8AC3E}">
        <p14:creationId xmlns:p14="http://schemas.microsoft.com/office/powerpoint/2010/main" val="415305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Blokschema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 dirty="0"/>
              <a:t>Smedts Robbie - RIAA correctie filter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4203A4-AB01-45B8-9F6A-DCC00427D477}"/>
              </a:ext>
            </a:extLst>
          </p:cNvPr>
          <p:cNvSpPr/>
          <p:nvPr/>
        </p:nvSpPr>
        <p:spPr>
          <a:xfrm>
            <a:off x="4835860" y="3140968"/>
            <a:ext cx="2520280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RIAA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7BAD0A0-7AA9-443E-AAFB-FB6FEEC5B8BD}"/>
              </a:ext>
            </a:extLst>
          </p:cNvPr>
          <p:cNvSpPr/>
          <p:nvPr/>
        </p:nvSpPr>
        <p:spPr>
          <a:xfrm>
            <a:off x="5195900" y="1484812"/>
            <a:ext cx="18002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Voeding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424A19D5-DE0F-4F67-A05D-D9D05C11E20C}"/>
              </a:ext>
            </a:extLst>
          </p:cNvPr>
          <p:cNvCxnSpPr>
            <a:endCxn id="6" idx="0"/>
          </p:cNvCxnSpPr>
          <p:nvPr/>
        </p:nvCxnSpPr>
        <p:spPr>
          <a:xfrm>
            <a:off x="6096000" y="2420916"/>
            <a:ext cx="0" cy="72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9318234C-A684-4A42-AB3A-EE9724AFC705}"/>
              </a:ext>
            </a:extLst>
          </p:cNvPr>
          <p:cNvCxnSpPr>
            <a:endCxn id="6" idx="1"/>
          </p:cNvCxnSpPr>
          <p:nvPr/>
        </p:nvCxnSpPr>
        <p:spPr>
          <a:xfrm>
            <a:off x="2783632" y="3933056"/>
            <a:ext cx="2052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3B178E99-C65E-4328-9779-FF0096BB3098}"/>
              </a:ext>
            </a:extLst>
          </p:cNvPr>
          <p:cNvCxnSpPr>
            <a:stCxn id="6" idx="3"/>
          </p:cNvCxnSpPr>
          <p:nvPr/>
        </p:nvCxnSpPr>
        <p:spPr>
          <a:xfrm>
            <a:off x="7356140" y="3933056"/>
            <a:ext cx="2052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53C4154-13CC-4167-A2F7-7B9767B01368}"/>
              </a:ext>
            </a:extLst>
          </p:cNvPr>
          <p:cNvSpPr txBox="1"/>
          <p:nvPr/>
        </p:nvSpPr>
        <p:spPr>
          <a:xfrm>
            <a:off x="2099556" y="356372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Input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A23AECE-885A-43ED-A098-B84B8E3D0358}"/>
              </a:ext>
            </a:extLst>
          </p:cNvPr>
          <p:cNvSpPr txBox="1"/>
          <p:nvPr/>
        </p:nvSpPr>
        <p:spPr>
          <a:xfrm>
            <a:off x="8832304" y="356372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Output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E230AD9-FF2D-442A-AC2D-A73D46DC4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Waarden gedefinieerd in schema</a:t>
            </a:r>
          </a:p>
          <a:p>
            <a:r>
              <a:rPr lang="nl-BE" dirty="0"/>
              <a:t>Alle spanningen voor </a:t>
            </a:r>
            <a:r>
              <a:rPr lang="nl-BE" dirty="0" err="1"/>
              <a:t>ELCOs</a:t>
            </a:r>
            <a:r>
              <a:rPr lang="nl-BE" dirty="0"/>
              <a:t> &gt; 2x nominale spanning aanwezig</a:t>
            </a:r>
          </a:p>
          <a:p>
            <a:r>
              <a:rPr lang="nl-BE" dirty="0"/>
              <a:t>Ontkoppel en LPF waarden uit schema MH3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B4D5C5-4FA4-4611-9FBF-D2675A4E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Componenten?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A39EED-745D-4548-84EE-EDC9C43ACA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097E27-AE98-4300-A58D-3849AEB587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007435" y="6084000"/>
            <a:ext cx="5376565" cy="432000"/>
          </a:xfrm>
        </p:spPr>
        <p:txBody>
          <a:bodyPr/>
          <a:lstStyle/>
          <a:p>
            <a:r>
              <a:rPr lang="nl-BE" dirty="0"/>
              <a:t>Smedts Robbie - RIAA correctie filter</a:t>
            </a:r>
          </a:p>
        </p:txBody>
      </p:sp>
    </p:spTree>
    <p:extLst>
      <p:ext uri="{BB962C8B-B14F-4D97-AF65-F5344CB8AC3E}">
        <p14:creationId xmlns:p14="http://schemas.microsoft.com/office/powerpoint/2010/main" val="421047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025F233-3BDF-45C6-8C5E-873CC239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schema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313189-13BE-410D-BA7C-D907FF2C7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736232-2DA3-491C-AB6B-91D0A06EDB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 dirty="0"/>
              <a:t>Smedts Robbie - RIAA correctie filter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E884D91F-D7BE-49A5-AB5F-93389AC11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176484"/>
            <a:ext cx="7271986" cy="4796755"/>
          </a:xfrm>
        </p:spPr>
      </p:pic>
    </p:spTree>
    <p:extLst>
      <p:ext uri="{BB962C8B-B14F-4D97-AF65-F5344CB8AC3E}">
        <p14:creationId xmlns:p14="http://schemas.microsoft.com/office/powerpoint/2010/main" val="33293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5E0B314-0B53-408A-AE60-50EC7413B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" y="1571628"/>
            <a:ext cx="10844200" cy="358933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4491403-380B-4D3C-9BE6-501E676C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schema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31D32EC-D90A-475F-BB24-FC72AF165D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7726BC-182D-415D-B9EF-073A228D05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 dirty="0"/>
              <a:t>Smedts Robbie - RIAA correctie filter</a:t>
            </a:r>
          </a:p>
        </p:txBody>
      </p:sp>
    </p:spTree>
    <p:extLst>
      <p:ext uri="{BB962C8B-B14F-4D97-AF65-F5344CB8AC3E}">
        <p14:creationId xmlns:p14="http://schemas.microsoft.com/office/powerpoint/2010/main" val="275889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3516F5E-5228-41DC-A442-72CFE489A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61" y="1142984"/>
            <a:ext cx="5499678" cy="477948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2DF890D-EC48-4894-9396-8510DCBE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pcb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91FB09-4FBB-46B7-AB78-FED72B65A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64DF0C4-E7E4-4BF7-9654-CB4C3B3288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 dirty="0"/>
              <a:t>Smedts Robbie - RIAA correctie filter</a:t>
            </a:r>
          </a:p>
        </p:txBody>
      </p:sp>
    </p:spTree>
    <p:extLst>
      <p:ext uri="{BB962C8B-B14F-4D97-AF65-F5344CB8AC3E}">
        <p14:creationId xmlns:p14="http://schemas.microsoft.com/office/powerpoint/2010/main" val="66060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2DF890D-EC48-4894-9396-8510DCBE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pcb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91FB09-4FBB-46B7-AB78-FED72B65A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64DF0C4-E7E4-4BF7-9654-CB4C3B3288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 dirty="0"/>
              <a:t>Smedts Robbie - RIAA correctie filter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21ACCBE6-B4A4-4B62-9C6F-2122FA9FA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49" y="1252935"/>
            <a:ext cx="6236902" cy="4721114"/>
          </a:xfrm>
        </p:spPr>
      </p:pic>
    </p:spTree>
    <p:extLst>
      <p:ext uri="{BB962C8B-B14F-4D97-AF65-F5344CB8AC3E}">
        <p14:creationId xmlns:p14="http://schemas.microsoft.com/office/powerpoint/2010/main" val="347869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2DF890D-EC48-4894-9396-8510DCBE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pcb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91FB09-4FBB-46B7-AB78-FED72B65A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64DF0C4-E7E4-4BF7-9654-CB4C3B3288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 dirty="0"/>
              <a:t>Smedts Robbie - RIAA correctie filter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994B85EE-3A6F-4C75-9BED-7AA3E2672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7" r="8924" b="24892"/>
          <a:stretch/>
        </p:blipFill>
        <p:spPr>
          <a:xfrm>
            <a:off x="510778" y="1268760"/>
            <a:ext cx="5443802" cy="3888432"/>
          </a:xfr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B349912-A584-4A7F-AC43-909E780F23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" t="26558" r="9852" b="25148"/>
          <a:stretch/>
        </p:blipFill>
        <p:spPr>
          <a:xfrm>
            <a:off x="6744072" y="1268760"/>
            <a:ext cx="505496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4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0171215_162740959">
            <a:hlinkClick r:id="" action="ppaction://media"/>
            <a:extLst>
              <a:ext uri="{FF2B5EF4-FFF2-40B4-BE49-F238E27FC236}">
                <a16:creationId xmlns:a16="http://schemas.microsoft.com/office/drawing/2014/main" id="{0D08A78D-F7DF-48A2-B1D5-4B997A1936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0587" y="1399723"/>
            <a:ext cx="7870825" cy="4427538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6668146-E149-4443-827A-00C4287F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814739F-CD3D-48C4-9783-0F98E4EC6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EF48E0-13D2-4B95-A780-F931581284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 dirty="0"/>
              <a:t>Smedts Robbie - RIAA correctie filter</a:t>
            </a:r>
          </a:p>
        </p:txBody>
      </p:sp>
    </p:spTree>
    <p:extLst>
      <p:ext uri="{BB962C8B-B14F-4D97-AF65-F5344CB8AC3E}">
        <p14:creationId xmlns:p14="http://schemas.microsoft.com/office/powerpoint/2010/main" val="312783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M_presentatie_eng">
  <a:themeElements>
    <a:clrScheme name="Lessius">
      <a:dk1>
        <a:srgbClr val="003C72"/>
      </a:dk1>
      <a:lt1>
        <a:srgbClr val="FFFFFF"/>
      </a:lt1>
      <a:dk2>
        <a:srgbClr val="003C72"/>
      </a:dk2>
      <a:lt2>
        <a:srgbClr val="FFFFFF"/>
      </a:lt2>
      <a:accent1>
        <a:srgbClr val="00A9E5"/>
      </a:accent1>
      <a:accent2>
        <a:srgbClr val="67CBEF"/>
      </a:accent2>
      <a:accent3>
        <a:srgbClr val="CCEEFA"/>
      </a:accent3>
      <a:accent4>
        <a:srgbClr val="406D96"/>
      </a:accent4>
      <a:accent5>
        <a:srgbClr val="7F9DB9"/>
      </a:accent5>
      <a:accent6>
        <a:srgbClr val="BECEDD"/>
      </a:accent6>
      <a:hlink>
        <a:srgbClr val="118EFF"/>
      </a:hlink>
      <a:folHlink>
        <a:srgbClr val="7030A0"/>
      </a:folHlink>
    </a:clrScheme>
    <a:fontScheme name="Less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.pptx" id="{ED54B689-5828-438A-BD24-F36E3D0B8BE1}" vid="{74606596-C356-40A3-9671-58AEEA27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fbeeldingsactivum" ma:contentTypeID="0x0101009148F5A04DDD49CBA7127AADA5FB792B00AADE34325A8B49CDA8BB4DB53328F21400F3228F8E0680774192AC1BAECC5509AD" ma:contentTypeVersion="1" ma:contentTypeDescription="Een afbeelding uploaden." ma:contentTypeScope="" ma:versionID="1458b723f81d07e6604463474c188771">
  <xsd:schema xmlns:xsd="http://www.w3.org/2001/XMLSchema" xmlns:xs="http://www.w3.org/2001/XMLSchema" xmlns:p="http://schemas.microsoft.com/office/2006/metadata/properties" xmlns:ns1="http://schemas.microsoft.com/sharepoint/v3" xmlns:ns2="C8C88115-7F9B-47BC-AA65-BADDFCC88B97" xmlns:ns3="http://schemas.microsoft.com/sharepoint/v3/fields" targetNamespace="http://schemas.microsoft.com/office/2006/metadata/properties" ma:root="true" ma:fieldsID="3c130458c0f2b487016721a3949309b3" ns1:_="" ns2:_="" ns3:_="">
    <xsd:import namespace="http://schemas.microsoft.com/sharepoint/v3"/>
    <xsd:import namespace="C8C88115-7F9B-47BC-AA65-BADDFCC88B97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Pad van URL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Bestands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-bestands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Begindatum van de planning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Einddatum van de planning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88115-7F9B-47BC-AA65-BADDFCC88B97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Miniatuur bestaat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Voorbeeld bestaat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Breedte" ma:internalName="ImageWidth" ma:readOnly="true">
      <xsd:simpleType>
        <xsd:restriction base="dms:Unknown"/>
      </xsd:simpleType>
    </xsd:element>
    <xsd:element name="ImageHeight" ma:index="22" nillable="true" ma:displayName="Hoogte" ma:internalName="ImageHeight" ma:readOnly="true">
      <xsd:simpleType>
        <xsd:restriction base="dms:Unknown"/>
      </xsd:simpleType>
    </xsd:element>
    <xsd:element name="ImageCreateDate" ma:index="25" nillable="true" ma:displayName="Afbeelding gemaakt op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 ma:index="23" ma:displayName="Opmerkingen"/>
        <xsd:element name="keywords" minOccurs="0" maxOccurs="1" type="xsd:string" ma:index="14" ma:displayName="Trefwoorden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CreateDate xmlns="C8C88115-7F9B-47BC-AA65-BADDFCC88B97" xsi:nil="true"/>
    <PublishingExpirationDate xmlns="http://schemas.microsoft.com/sharepoint/v3" xsi:nil="true"/>
    <PublishingStartDate xmlns="http://schemas.microsoft.com/sharepoint/v3" xsi:nil="true"/>
    <wic_System_Copyright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9C13BCFD-9570-4B4F-BFE3-356B8E06C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0C11C1-1D14-41E2-8A94-2657EA9541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8C88115-7F9B-47BC-AA65-BADDFCC88B97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F79AF1-9348-42A5-8BA2-CB56386F0208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8C88115-7F9B-47BC-AA65-BADDFCC88B97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</Template>
  <TotalTime>675</TotalTime>
  <Words>143</Words>
  <Application>Microsoft Office PowerPoint</Application>
  <PresentationFormat>Breedbeeld</PresentationFormat>
  <Paragraphs>45</Paragraphs>
  <Slides>11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Verdana</vt:lpstr>
      <vt:lpstr>TM_presentatie_eng</vt:lpstr>
      <vt:lpstr>RIAA correctie filter</vt:lpstr>
      <vt:lpstr>Blokschema</vt:lpstr>
      <vt:lpstr>Componenten?</vt:lpstr>
      <vt:lpstr>schema</vt:lpstr>
      <vt:lpstr>schema</vt:lpstr>
      <vt:lpstr>pcb</vt:lpstr>
      <vt:lpstr>pcb</vt:lpstr>
      <vt:lpstr>pcb</vt:lpstr>
      <vt:lpstr>resultaten</vt:lpstr>
      <vt:lpstr>Resultaten</vt:lpstr>
      <vt:lpstr>Besluit</vt:lpstr>
    </vt:vector>
  </TitlesOfParts>
  <Company>Thomas More Mechelen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RIAA correctie filter</dc:title>
  <dc:creator>Robbie Smedts</dc:creator>
  <cp:keywords/>
  <dc:description/>
  <cp:lastModifiedBy>Robbie Smedts</cp:lastModifiedBy>
  <cp:revision>10</cp:revision>
  <dcterms:created xsi:type="dcterms:W3CDTF">2018-01-18T14:51:42Z</dcterms:created>
  <dcterms:modified xsi:type="dcterms:W3CDTF">2018-01-23T19:38:35Z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0x0101009148F5A04DDD49CBA7127AADA5FB792B00AADE34325A8B49CDA8BB4DB53328F21400F3228F8E0680774192AC1BAECC5509AD</vt:lpwstr>
  </property>
  <property fmtid="{D5CDD505-2E9C-101B-9397-08002B2CF9AE}" pid="3" name="TaxKeyword">
    <vt:lpwstr/>
  </property>
  <property fmtid="{D5CDD505-2E9C-101B-9397-08002B2CF9AE}" pid="4" name="TMDocumentType">
    <vt:lpwstr/>
  </property>
  <property fmtid="{D5CDD505-2E9C-101B-9397-08002B2CF9AE}" pid="5" name="TMRubriek">
    <vt:lpwstr/>
  </property>
  <property fmtid="{D5CDD505-2E9C-101B-9397-08002B2CF9AE}" pid="6" name="Marcom rubriek">
    <vt:lpwstr>Template</vt:lpwstr>
  </property>
  <property fmtid="{D5CDD505-2E9C-101B-9397-08002B2CF9AE}" pid="7" name="Template subrubriek">
    <vt:lpwstr>Presentatie</vt:lpwstr>
  </property>
  <property fmtid="{D5CDD505-2E9C-101B-9397-08002B2CF9AE}" pid="8" name="vzw">
    <vt:lpwstr>TM</vt:lpwstr>
  </property>
  <property fmtid="{D5CDD505-2E9C-101B-9397-08002B2CF9AE}" pid="9" name="Template subrubriek0">
    <vt:lpwstr>Presentatie</vt:lpwstr>
  </property>
  <property fmtid="{D5CDD505-2E9C-101B-9397-08002B2CF9AE}" pid="10" name="SharedWithUsers">
    <vt:lpwstr>737;#Van Coillie Bart</vt:lpwstr>
  </property>
</Properties>
</file>